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2"/>
    <a:srgbClr val="1629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2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18">
            <a:extLst>
              <a:ext uri="{FF2B5EF4-FFF2-40B4-BE49-F238E27FC236}">
                <a16:creationId xmlns:a16="http://schemas.microsoft.com/office/drawing/2014/main" id="{40E4FF79-2C82-F249-8A38-F6611A3768C1}"/>
              </a:ext>
            </a:extLst>
          </p:cNvPr>
          <p:cNvSpPr txBox="1"/>
          <p:nvPr/>
        </p:nvSpPr>
        <p:spPr>
          <a:xfrm>
            <a:off x="1392990" y="8438867"/>
            <a:ext cx="477052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5" name="object 8"/>
          <p:cNvSpPr txBox="1"/>
          <p:nvPr/>
        </p:nvSpPr>
        <p:spPr>
          <a:xfrm>
            <a:off x="-260350" y="7168898"/>
            <a:ext cx="7589948" cy="6283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4510"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Besuchen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uns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 </a:t>
            </a:r>
          </a:p>
        </p:txBody>
      </p:sp>
      <p:sp>
        <p:nvSpPr>
          <p:cNvPr id="36" name="object 17"/>
          <p:cNvSpPr txBox="1">
            <a:spLocks/>
          </p:cNvSpPr>
          <p:nvPr/>
        </p:nvSpPr>
        <p:spPr>
          <a:xfrm>
            <a:off x="429521" y="1975252"/>
            <a:ext cx="6697458" cy="2427139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>
            <a:lvl1pPr marL="0">
              <a:defRPr sz="7000" b="1" i="0">
                <a:solidFill>
                  <a:srgbClr val="162A75"/>
                </a:solidFill>
                <a:latin typeface="BentonSans-Black"/>
                <a:ea typeface="+mn-ea"/>
                <a:cs typeface="BentonSans-Black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R="5080" algn="ctr">
              <a:lnSpc>
                <a:spcPts val="4400"/>
              </a:lnSpc>
            </a:pPr>
            <a:r>
              <a:rPr lang="en-GB" sz="4400" b="0" kern="0" spc="-30" dirty="0"/>
              <a:t>WIR BRAUCHEN IHRE UNTERSTÜTZUNG</a:t>
            </a:r>
          </a:p>
          <a:p>
            <a:pPr marR="5080" algn="ctr">
              <a:lnSpc>
                <a:spcPts val="4400"/>
              </a:lnSpc>
            </a:pPr>
            <a:r>
              <a:rPr lang="en-GB" sz="4400" b="0" kern="0" spc="-30" dirty="0"/>
              <a:t>DRINGENDER, ALS JE ZUVOR.</a:t>
            </a:r>
          </a:p>
        </p:txBody>
      </p:sp>
      <p:sp>
        <p:nvSpPr>
          <p:cNvPr id="17" name="object 5"/>
          <p:cNvSpPr txBox="1"/>
          <p:nvPr/>
        </p:nvSpPr>
        <p:spPr>
          <a:xfrm>
            <a:off x="958850" y="5009791"/>
            <a:ext cx="5638800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0" marR="680720" indent="-5715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Wir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haben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bis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auf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Weiteres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geschlossen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–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werden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aber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, so bald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es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geht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,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wieder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für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öffnen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Bis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dahin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erhalten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all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unsere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Neuigkeiten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über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unsere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Website.</a:t>
            </a:r>
          </a:p>
        </p:txBody>
      </p:sp>
      <p:sp>
        <p:nvSpPr>
          <p:cNvPr id="8" name="Rectangle 7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9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8">
            <a:extLst>
              <a:ext uri="{FF2B5EF4-FFF2-40B4-BE49-F238E27FC236}">
                <a16:creationId xmlns:a16="http://schemas.microsoft.com/office/drawing/2014/main" id="{40E4FF79-2C82-F249-8A38-F6611A3768C1}"/>
              </a:ext>
            </a:extLst>
          </p:cNvPr>
          <p:cNvSpPr txBox="1"/>
          <p:nvPr/>
        </p:nvSpPr>
        <p:spPr>
          <a:xfrm>
            <a:off x="1392990" y="8438867"/>
            <a:ext cx="4770520" cy="471283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75"/>
              </a:spcBef>
            </a:pP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[</a:t>
            </a:r>
            <a:r>
              <a:rPr lang="en-GB"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WWW.URL.COM</a:t>
            </a:r>
            <a:r>
              <a:rPr sz="3000" b="1" spc="-40" dirty="0">
                <a:solidFill>
                  <a:srgbClr val="162A75"/>
                </a:solidFill>
                <a:latin typeface="Benton Sans"/>
                <a:cs typeface="Benton Sans"/>
              </a:rPr>
              <a:t>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32" name="object 8"/>
          <p:cNvSpPr txBox="1"/>
          <p:nvPr/>
        </p:nvSpPr>
        <p:spPr>
          <a:xfrm>
            <a:off x="-260350" y="7168898"/>
            <a:ext cx="7589948" cy="6283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524510"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Besuchen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30" dirty="0" err="1">
                <a:solidFill>
                  <a:srgbClr val="0079C1"/>
                </a:solidFill>
                <a:latin typeface="Benton Sans"/>
                <a:cs typeface="Benton Sans"/>
              </a:rPr>
              <a:t>uns</a:t>
            </a:r>
            <a:r>
              <a:rPr lang="en-GB" sz="4000" b="1" spc="-30" dirty="0">
                <a:solidFill>
                  <a:srgbClr val="0079C1"/>
                </a:solidFill>
                <a:latin typeface="Benton Sans"/>
                <a:cs typeface="Benton Sans"/>
              </a:rPr>
              <a:t> online! </a:t>
            </a:r>
          </a:p>
        </p:txBody>
      </p:sp>
      <p:sp>
        <p:nvSpPr>
          <p:cNvPr id="36" name="object 17"/>
          <p:cNvSpPr txBox="1">
            <a:spLocks/>
          </p:cNvSpPr>
          <p:nvPr/>
        </p:nvSpPr>
        <p:spPr>
          <a:xfrm>
            <a:off x="429521" y="1975252"/>
            <a:ext cx="6697458" cy="2427139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>
            <a:lvl1pPr marL="0">
              <a:defRPr sz="7000" b="1" i="0">
                <a:solidFill>
                  <a:srgbClr val="162A75"/>
                </a:solidFill>
                <a:latin typeface="BentonSans-Black"/>
                <a:ea typeface="+mn-ea"/>
                <a:cs typeface="BentonSans-Black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marR="5080" algn="ctr">
              <a:lnSpc>
                <a:spcPts val="4400"/>
              </a:lnSpc>
            </a:pPr>
            <a:r>
              <a:rPr lang="en-GB" sz="4400" b="0" kern="0" spc="-30" dirty="0"/>
              <a:t>WIR BRAUCHEN IHRE UNTERSTÜTZUNG</a:t>
            </a:r>
          </a:p>
          <a:p>
            <a:pPr marR="5080" algn="ctr">
              <a:lnSpc>
                <a:spcPts val="4400"/>
              </a:lnSpc>
            </a:pPr>
            <a:r>
              <a:rPr lang="en-GB" sz="4400" b="0" kern="0" spc="-30" dirty="0"/>
              <a:t>DRINGENDER, ALS JE ZUVOR.</a:t>
            </a:r>
          </a:p>
        </p:txBody>
      </p:sp>
      <p:sp>
        <p:nvSpPr>
          <p:cNvPr id="38" name="object 5"/>
          <p:cNvSpPr txBox="1"/>
          <p:nvPr/>
        </p:nvSpPr>
        <p:spPr>
          <a:xfrm>
            <a:off x="958850" y="5009791"/>
            <a:ext cx="5638800" cy="15517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5800" marR="680720" indent="-5715" algn="ctr">
              <a:lnSpc>
                <a:spcPct val="100000"/>
              </a:lnSpc>
              <a:spcBef>
                <a:spcPts val="100"/>
              </a:spcBef>
            </a:pP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Wir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haben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bis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auf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Weiteres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geschlossen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–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werden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aber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, so bald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es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geht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,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wieder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für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öffnen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Bis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dahin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erhalten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all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unsere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Neuigkeiten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über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2000" b="1" spc="-55" dirty="0" err="1">
                <a:solidFill>
                  <a:srgbClr val="162A75"/>
                </a:solidFill>
                <a:latin typeface="Benton Sans"/>
                <a:cs typeface="Benton Sans"/>
              </a:rPr>
              <a:t>unsere</a:t>
            </a:r>
            <a:r>
              <a:rPr lang="en-GB" sz="2000" b="1" spc="-55" dirty="0">
                <a:solidFill>
                  <a:srgbClr val="162A75"/>
                </a:solidFill>
                <a:latin typeface="Benton Sans"/>
                <a:cs typeface="Benton Sans"/>
              </a:rPr>
              <a:t> Website.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4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118</Words>
  <Application>Microsoft Office PowerPoint</Application>
  <PresentationFormat>Custom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 Nguyen-Dang</cp:lastModifiedBy>
  <cp:revision>13</cp:revision>
  <cp:lastPrinted>2020-05-21T11:15:34Z</cp:lastPrinted>
  <dcterms:created xsi:type="dcterms:W3CDTF">2020-05-15T11:14:20Z</dcterms:created>
  <dcterms:modified xsi:type="dcterms:W3CDTF">2020-06-17T15:43:13Z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